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9FDE7A8-6FA4-430C-9A8C-FC759E882D8B}" type="datetimeFigureOut">
              <a:rPr lang="hu-HU" smtClean="0"/>
              <a:pPr/>
              <a:t>2016.04.22.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0979ED-1F3F-4A4F-AA3E-3D9FDD05CF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Nemzetiszínház történeti Vetélkedő II. forduló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Four</a:t>
            </a:r>
            <a:r>
              <a:rPr lang="hu-HU" dirty="0" smtClean="0"/>
              <a:t> </a:t>
            </a:r>
            <a:r>
              <a:rPr lang="hu-HU" dirty="0" err="1" smtClean="0"/>
              <a:t>girls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7966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Csongor és Tünde és a Varázsfuvola összehasonlítása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>
            <a:normAutofit/>
          </a:bodyPr>
          <a:lstStyle/>
          <a:p>
            <a:r>
              <a:rPr lang="hu-HU" dirty="0" smtClean="0"/>
              <a:t>Hasonlóságok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4040188" cy="435047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Mindkettőnek mese az alapja</a:t>
            </a:r>
          </a:p>
          <a:p>
            <a:r>
              <a:rPr lang="hu-HU" dirty="0" smtClean="0"/>
              <a:t>Éj fontos szerepet játszanak</a:t>
            </a:r>
          </a:p>
          <a:p>
            <a:r>
              <a:rPr lang="hu-HU" dirty="0" smtClean="0"/>
              <a:t>A főhős férfiba többen beleszeretnek és mind magának akarja</a:t>
            </a:r>
          </a:p>
          <a:p>
            <a:r>
              <a:rPr lang="hu-HU" dirty="0" smtClean="0"/>
              <a:t>3 fiú vezeti </a:t>
            </a:r>
            <a:r>
              <a:rPr lang="hu-HU" dirty="0" err="1" smtClean="0"/>
              <a:t>Taminót</a:t>
            </a:r>
            <a:r>
              <a:rPr lang="hu-HU" dirty="0" smtClean="0"/>
              <a:t> oda,ahová mennie kell,és Vörösmarty </a:t>
            </a:r>
            <a:r>
              <a:rPr lang="hu-HU" dirty="0" err="1" smtClean="0"/>
              <a:t>Csongorát</a:t>
            </a:r>
            <a:r>
              <a:rPr lang="hu-HU" dirty="0" smtClean="0"/>
              <a:t> is 3 vándor próbálta a szerintük megfelelő irányba terelni</a:t>
            </a:r>
          </a:p>
          <a:p>
            <a:r>
              <a:rPr lang="hu-HU" dirty="0" smtClean="0"/>
              <a:t>Tele vannak mesebeli illetve varázslatos elemekkel</a:t>
            </a:r>
          </a:p>
          <a:p>
            <a:r>
              <a:rPr lang="hu-HU" dirty="0" smtClean="0"/>
              <a:t>A gonosz megjelenik,és a végén veszít</a:t>
            </a:r>
          </a:p>
          <a:p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639762"/>
          </a:xfrm>
        </p:spPr>
        <p:txBody>
          <a:bodyPr>
            <a:normAutofit/>
          </a:bodyPr>
          <a:lstStyle/>
          <a:p>
            <a:r>
              <a:rPr lang="hu-HU" dirty="0" smtClean="0"/>
              <a:t>Különbségek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41775" cy="42784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• Felmenők (</a:t>
            </a:r>
            <a:r>
              <a:rPr lang="hu-HU" dirty="0" err="1" smtClean="0"/>
              <a:t>Pamina</a:t>
            </a:r>
            <a:r>
              <a:rPr lang="hu-HU" dirty="0" smtClean="0"/>
              <a:t> a király lánya,Csongornak és Tündének nem ismerjük a családi hátterét)</a:t>
            </a:r>
          </a:p>
          <a:p>
            <a:pPr marL="0" indent="0">
              <a:buNone/>
            </a:pPr>
            <a:r>
              <a:rPr lang="hu-HU" dirty="0" smtClean="0"/>
              <a:t>• Az </a:t>
            </a:r>
            <a:r>
              <a:rPr lang="hu-HU" dirty="0"/>
              <a:t>É</a:t>
            </a:r>
            <a:r>
              <a:rPr lang="hu-HU" dirty="0" smtClean="0"/>
              <a:t>j szerepe  ( az Éj királynője beleavatkozik az eseményekbe, miközben </a:t>
            </a:r>
            <a:r>
              <a:rPr lang="hu-HU" dirty="0" err="1" smtClean="0"/>
              <a:t>Csongoréknál</a:t>
            </a:r>
            <a:r>
              <a:rPr lang="hu-HU" dirty="0" smtClean="0"/>
              <a:t> nem változtatja meg a cselekményt és komoly filozófiai mondanivalója van )</a:t>
            </a:r>
          </a:p>
          <a:p>
            <a:pPr marL="0" indent="0">
              <a:buNone/>
            </a:pPr>
            <a:r>
              <a:rPr lang="hu-HU" dirty="0" smtClean="0"/>
              <a:t>• Cselekvők ( Varázsfuvolában a fiú küzd többet és vezeti a lányt, a másik műben pedig Tünde vezeti és küzd Csongorért )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35714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Csongor és Tünde és a Varázsfuvola összehasonlítása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4040188" cy="639762"/>
          </a:xfrm>
        </p:spPr>
        <p:txBody>
          <a:bodyPr>
            <a:normAutofit/>
          </a:bodyPr>
          <a:lstStyle/>
          <a:p>
            <a:r>
              <a:rPr lang="hu-HU" dirty="0" smtClean="0"/>
              <a:t>Hasonlóságok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4186808" cy="4683126"/>
          </a:xfrm>
        </p:spPr>
        <p:txBody>
          <a:bodyPr>
            <a:normAutofit fontScale="32500" lnSpcReduction="20000"/>
          </a:bodyPr>
          <a:lstStyle/>
          <a:p>
            <a:r>
              <a:rPr lang="hu-HU" sz="6000" dirty="0"/>
              <a:t>P</a:t>
            </a:r>
            <a:r>
              <a:rPr lang="hu-HU" sz="6000" dirty="0" smtClean="0"/>
              <a:t>róbák várnak a szerelmesekre(pl.:Némaság)</a:t>
            </a:r>
          </a:p>
          <a:p>
            <a:r>
              <a:rPr lang="hu-HU" sz="6000" dirty="0" smtClean="0"/>
              <a:t>A kert fontos helyszín mindkét műben</a:t>
            </a:r>
          </a:p>
          <a:p>
            <a:r>
              <a:rPr lang="hu-HU" sz="6000" dirty="0" smtClean="0"/>
              <a:t>Papageno és Balga is véget akar vetni az életének</a:t>
            </a:r>
          </a:p>
          <a:p>
            <a:r>
              <a:rPr lang="hu-HU" sz="6000" dirty="0" smtClean="0"/>
              <a:t>Több szerelmi szál is végigfut a cselekményen</a:t>
            </a:r>
          </a:p>
          <a:p>
            <a:r>
              <a:rPr lang="hu-HU" sz="6000" dirty="0" smtClean="0"/>
              <a:t>Kísérők vannak</a:t>
            </a:r>
          </a:p>
          <a:p>
            <a:r>
              <a:rPr lang="hu-HU" sz="6000" dirty="0" smtClean="0"/>
              <a:t>Birodalmak vannak (pl.:Éj és a Nap)</a:t>
            </a:r>
          </a:p>
          <a:p>
            <a:r>
              <a:rPr lang="hu-HU" sz="6000" dirty="0" smtClean="0"/>
              <a:t>Rengeteg döntéshozatal,küzdelem,és áldozatok után a szerelmesek egymásra találnak</a:t>
            </a:r>
          </a:p>
          <a:p>
            <a:r>
              <a:rPr lang="hu-HU" sz="6000" dirty="0" smtClean="0"/>
              <a:t>Mindkettőben a boldogság megtalálása a fő cél</a:t>
            </a:r>
          </a:p>
          <a:p>
            <a:endParaRPr lang="hu-HU" dirty="0" smtClean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4562673" y="989038"/>
            <a:ext cx="4041775" cy="639762"/>
          </a:xfrm>
        </p:spPr>
        <p:txBody>
          <a:bodyPr>
            <a:normAutofit/>
          </a:bodyPr>
          <a:lstStyle/>
          <a:p>
            <a:r>
              <a:rPr lang="hu-HU" dirty="0" smtClean="0"/>
              <a:t>Különbségek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4778697" y="1628800"/>
            <a:ext cx="4041775" cy="3951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/>
              <a:t>• A 3 mellék szereplő ( Csongor és Tündében a 3 ördög hátráltatja a cselekményt, miközben a Varázsfuvolában a 3 fiú segíti a főhőst )</a:t>
            </a:r>
          </a:p>
          <a:p>
            <a:pPr marL="0" indent="0">
              <a:buNone/>
            </a:pPr>
            <a:r>
              <a:rPr lang="hu-HU" dirty="0" smtClean="0"/>
              <a:t>• Alapmű ( a Varázsfuvolát alapból színpadra szánták,  ellentétben a Csongor és Tündével)</a:t>
            </a:r>
          </a:p>
          <a:p>
            <a:pPr marL="0" indent="0">
              <a:buNone/>
            </a:pPr>
            <a:r>
              <a:rPr lang="hu-HU" dirty="0" smtClean="0"/>
              <a:t>• Felvonások ( a Varázsfuvolában 2 felvonás van ami színekre van bontva, míg a Csongor és Tündében 3 felvonás van és nincs tagolva 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9389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Két kép ( </a:t>
            </a:r>
            <a:r>
              <a:rPr lang="hu-HU" dirty="0" err="1" smtClean="0"/>
              <a:t>vf</a:t>
            </a:r>
            <a:r>
              <a:rPr lang="hu-HU" dirty="0" smtClean="0"/>
              <a:t>, </a:t>
            </a:r>
            <a:r>
              <a:rPr lang="hu-HU" dirty="0" err="1" smtClean="0"/>
              <a:t>csét</a:t>
            </a:r>
            <a:r>
              <a:rPr lang="hu-HU" dirty="0" smtClean="0"/>
              <a:t> )</a:t>
            </a:r>
            <a:endParaRPr lang="hu-HU" dirty="0"/>
          </a:p>
        </p:txBody>
      </p:sp>
      <p:pic>
        <p:nvPicPr>
          <p:cNvPr id="4" name="Tartalom helye 3" descr="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16681"/>
            <a:ext cx="5480482" cy="3788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068960"/>
            <a:ext cx="5334000" cy="354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58232640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Zsúp">
  <a:themeElements>
    <a:clrScheme name="Origó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súp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124</TotalTime>
  <Words>265</Words>
  <Application>Microsoft Office PowerPoint</Application>
  <PresentationFormat>Diavetítés a képernyőre (4:3 oldalarány)</PresentationFormat>
  <Paragraphs>29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Zsúp</vt:lpstr>
      <vt:lpstr>Nemzetiszínház történeti Vetélkedő II. forduló </vt:lpstr>
      <vt:lpstr>Csongor és Tünde és a Varázsfuvola összehasonlítása</vt:lpstr>
      <vt:lpstr>Csongor és Tünde és a Varázsfuvola összehasonlítása</vt:lpstr>
      <vt:lpstr>Két kép ( vf, csét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petbor</dc:creator>
  <cp:lastModifiedBy>USER</cp:lastModifiedBy>
  <cp:revision>5</cp:revision>
  <dcterms:created xsi:type="dcterms:W3CDTF">2016-04-21T10:59:36Z</dcterms:created>
  <dcterms:modified xsi:type="dcterms:W3CDTF">2016-04-22T18:55:48Z</dcterms:modified>
</cp:coreProperties>
</file>